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60" r:id="rId3"/>
    <p:sldId id="262" r:id="rId4"/>
    <p:sldId id="264" r:id="rId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2662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treemap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3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pp.powerbi.com/groups/me/reports/81416a7e-a855-4c7e-8d2c-b30620c6f724/?pbi_source=PowerPoint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81416a7e-a855-4c7e-8d2c-b30620c6f724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Excel_Macro-Enabled_Worksheet.xlsm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30290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Exploring the World University Rankings 2024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4510802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presentation will dive into the latest QS World University Rankings, analyzing the data to uncover key insights and trends. Through a series of visually engaging charts and diagrams, we will explore the geography, performance, and influential factors that shape the global higher education landscape.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786086" y="6537722"/>
            <a:ext cx="198751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title="This slide contains the following visuals: map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312B8695-ADCB-4B32-9B41-818E003E4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40640"/>
            <a:ext cx="12020550" cy="6858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02BB78-73A4-4423-8FEE-27ECD76D1240}"/>
              </a:ext>
            </a:extLst>
          </p:cNvPr>
          <p:cNvSpPr txBox="1"/>
          <p:nvPr/>
        </p:nvSpPr>
        <p:spPr>
          <a:xfrm>
            <a:off x="1027644" y="7090538"/>
            <a:ext cx="12019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graph shows average of overall score per country in Geographical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Size of bubble is indicator of average score</a:t>
            </a:r>
          </a:p>
        </p:txBody>
      </p:sp>
    </p:spTree>
    <p:extLst>
      <p:ext uri="{BB962C8B-B14F-4D97-AF65-F5344CB8AC3E}">
        <p14:creationId xmlns:p14="http://schemas.microsoft.com/office/powerpoint/2010/main" val="2152703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barChart ,treemap ,clusteredColumnChart ,column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0"/>
            <a:ext cx="14424660" cy="672592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32FAA-8A93-4101-B7BC-46ED34208AEE}"/>
              </a:ext>
            </a:extLst>
          </p:cNvPr>
          <p:cNvSpPr txBox="1"/>
          <p:nvPr/>
        </p:nvSpPr>
        <p:spPr>
          <a:xfrm>
            <a:off x="548640" y="6725920"/>
            <a:ext cx="120192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1</a:t>
            </a:r>
            <a:r>
              <a:rPr lang="en-IN" baseline="30000" dirty="0"/>
              <a:t>st</a:t>
            </a:r>
            <a:r>
              <a:rPr lang="en-IN" dirty="0"/>
              <a:t>  graph shows Average of Universities Overall Score per institution in a country ( Country filter is available for this visual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2</a:t>
            </a:r>
            <a:r>
              <a:rPr lang="en-IN" baseline="30000" dirty="0"/>
              <a:t>nd</a:t>
            </a:r>
            <a:r>
              <a:rPr lang="en-IN" dirty="0"/>
              <a:t> graph shows count of universities per country in the research conducted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graph shows count of universities per size ( university student population) and age band shown in different colours where 5 is the oldest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4</a:t>
            </a:r>
            <a:r>
              <a:rPr lang="en-IN" baseline="30000" dirty="0"/>
              <a:t>th</a:t>
            </a:r>
            <a:r>
              <a:rPr lang="en-IN" dirty="0"/>
              <a:t> graph shows average overall score of universities by focus area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186084-E2ED-4C98-9636-1FC2CF21B256}"/>
              </a:ext>
            </a:extLst>
          </p:cNvPr>
          <p:cNvSpPr txBox="1"/>
          <p:nvPr/>
        </p:nvSpPr>
        <p:spPr>
          <a:xfrm>
            <a:off x="629920" y="487680"/>
            <a:ext cx="476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Dataset Attachment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BA072AE-7014-4D77-83CD-48C63E8F8B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822662"/>
              </p:ext>
            </p:extLst>
          </p:nvPr>
        </p:nvGraphicFramePr>
        <p:xfrm>
          <a:off x="177800" y="1252538"/>
          <a:ext cx="4675188" cy="393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2" imgW="1076400" imgH="907200" progId="Excel.SheetMacroEnabled.12">
                  <p:embed/>
                </p:oleObj>
              </mc:Choice>
              <mc:Fallback>
                <p:oleObj name="Macro-Enabled Worksheet" showAsIcon="1" r:id="rId2" imgW="1076400" imgH="90720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7800" y="1252538"/>
                        <a:ext cx="4675188" cy="393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6233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171</Words>
  <Application>Microsoft Office PowerPoint</Application>
  <PresentationFormat>Custom</PresentationFormat>
  <Paragraphs>22</Paragraphs>
  <Slides>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Gelasio</vt:lpstr>
      <vt:lpstr>Lato</vt:lpstr>
      <vt:lpstr>Office Theme</vt:lpstr>
      <vt:lpstr>Microsoft Excel Macro-Enabled Worksheet</vt:lpstr>
      <vt:lpstr>PowerPoint Presentation</vt:lpstr>
      <vt:lpstr>PowerPoint Presentation</vt:lpstr>
      <vt:lpstr>EDA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Siddarth Needugunde</cp:lastModifiedBy>
  <cp:revision>8</cp:revision>
  <dcterms:created xsi:type="dcterms:W3CDTF">2024-04-19T07:14:02Z</dcterms:created>
  <dcterms:modified xsi:type="dcterms:W3CDTF">2025-07-26T18:34:30Z</dcterms:modified>
</cp:coreProperties>
</file>